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Lst>
  <p:sldSz cx="9144000" cy="5143500" type="screen16x9"/>
  <p:notesSz cx="6797675" cy="9926638"/>
  <p:embeddedFontLst>
    <p:embeddedFont>
      <p:font typeface="Nunito Sans SemiBold" panose="020B0604020202020204" charset="0"/>
      <p:regular r:id="rId30"/>
      <p:bold r:id="rId31"/>
      <p:italic r:id="rId32"/>
      <p:boldItalic r:id="rId33"/>
    </p:embeddedFont>
    <p:embeddedFont>
      <p:font typeface="Cambria Math" panose="02040503050406030204" pitchFamily="18" charset="0"/>
      <p:regular r:id="rId34"/>
    </p:embeddedFont>
    <p:embeddedFont>
      <p:font typeface="Nuni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128" d="100"/>
          <a:sy n="128" d="100"/>
        </p:scale>
        <p:origin x="11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2330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166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16618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41978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4"/>
            <a:ext cx="8520600" cy="1780345"/>
          </a:xfrm>
          <a:prstGeom prst="rect">
            <a:avLst/>
          </a:prstGeom>
        </p:spPr>
        <p:txBody>
          <a:bodyPr spcFirstLastPara="1" wrap="square" lIns="91425" tIns="91425" rIns="91425" bIns="91425" anchor="b" anchorCtr="0">
            <a:noAutofit/>
          </a:bodyPr>
          <a:lstStyle/>
          <a:p>
            <a:r>
              <a:rPr lang="en-US" sz="4000" dirty="0" smtClean="0">
                <a:solidFill>
                  <a:schemeClr val="bg1"/>
                </a:solidFill>
                <a:latin typeface="+mj-lt"/>
                <a:ea typeface="Arial"/>
                <a:cs typeface="Arial"/>
                <a:sym typeface="Arial"/>
              </a:rPr>
              <a:t>West Leigh Juniors</a:t>
            </a:r>
            <a:br>
              <a:rPr lang="en-US" sz="4000" dirty="0" smtClean="0">
                <a:solidFill>
                  <a:schemeClr val="bg1"/>
                </a:solidFill>
                <a:latin typeface="+mj-lt"/>
                <a:ea typeface="Arial"/>
                <a:cs typeface="Arial"/>
                <a:sym typeface="Arial"/>
              </a:rPr>
            </a:br>
            <a:r>
              <a:rPr lang="en-US" sz="4000" dirty="0" smtClean="0">
                <a:solidFill>
                  <a:schemeClr val="bg1"/>
                </a:solidFill>
                <a:latin typeface="+mj-lt"/>
                <a:ea typeface="Arial"/>
                <a:cs typeface="Arial"/>
                <a:sym typeface="Arial"/>
              </a:rPr>
              <a:t>Year </a:t>
            </a:r>
            <a:r>
              <a:rPr lang="en-US" sz="4000" dirty="0">
                <a:solidFill>
                  <a:schemeClr val="bg1"/>
                </a:solidFill>
                <a:latin typeface="+mj-lt"/>
                <a:ea typeface="Arial"/>
                <a:cs typeface="Arial"/>
                <a:sym typeface="Arial"/>
              </a:rPr>
              <a:t>6 SATs 2022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286" y="1274401"/>
            <a:ext cx="1044390" cy="11314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281720" y="70932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smtClean="0"/>
              <a:t>Talk </a:t>
            </a:r>
            <a:r>
              <a:rPr lang="en-GB" dirty="0"/>
              <a:t>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endParaRPr lang="en-GB" dirty="0" smtClean="0"/>
          </a:p>
          <a:p>
            <a:r>
              <a:rPr lang="en-GB" dirty="0"/>
              <a:t>Keep revision light. Going over key skills (times tables, real world mental maths as you are shopping or cooking) is a good way to keep revision light. </a:t>
            </a:r>
          </a:p>
          <a:p>
            <a:endParaRPr lang="en-GB" dirty="0"/>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lang="en-GB" dirty="0" smtClean="0"/>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54907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a:t>
            </a:r>
            <a:r>
              <a:rPr lang="en-GB" dirty="0" smtClean="0">
                <a:solidFill>
                  <a:srgbClr val="283593"/>
                </a:solidFill>
              </a:rPr>
              <a:t>us</a:t>
            </a:r>
          </a:p>
          <a:p>
            <a:pPr marL="114300" indent="0">
              <a:buNone/>
            </a:pPr>
            <a:r>
              <a:rPr lang="en-GB" dirty="0" smtClean="0"/>
              <a:t>Sometimes </a:t>
            </a:r>
            <a:r>
              <a:rPr lang="en-GB" dirty="0"/>
              <a:t>concerns present at home and not at school. If you notice a change in your child</a:t>
            </a:r>
            <a:r>
              <a:rPr lang="en-GB"/>
              <a:t>, </a:t>
            </a:r>
            <a:r>
              <a:rPr lang="en-GB" smtClean="0"/>
              <a:t>please talk </a:t>
            </a:r>
            <a:r>
              <a:rPr lang="en-GB" dirty="0"/>
              <a:t>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a:t>
            </a:r>
            <a:r>
              <a:rPr lang="en-GB" dirty="0" smtClean="0">
                <a:solidFill>
                  <a:srgbClr val="283593"/>
                </a:solidFill>
              </a:rPr>
              <a:t>.</a:t>
            </a:r>
          </a:p>
          <a:p>
            <a:pPr marL="114300" indent="0">
              <a:buNone/>
            </a:pPr>
            <a:r>
              <a:rPr lang="en-GB" dirty="0" smtClean="0">
                <a:solidFill>
                  <a:srgbClr val="283593"/>
                </a:solidFill>
              </a:rPr>
              <a:t>A scaled score of 110+ is considered a High Score </a:t>
            </a:r>
            <a:endParaRPr lang="en-GB" dirty="0">
              <a:solidFill>
                <a:srgbClr val="283593"/>
              </a:solidFill>
            </a:endParaRP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a:t>
            </a:r>
            <a:r>
              <a:rPr lang="en-GB" dirty="0" smtClean="0"/>
              <a:t>teachers </a:t>
            </a:r>
            <a:r>
              <a:rPr lang="en-GB" dirty="0"/>
              <a:t>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2808</Words>
  <Application>Microsoft Office PowerPoint</Application>
  <PresentationFormat>On-screen Show (16:9)</PresentationFormat>
  <Paragraphs>271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Nunito Sans SemiBold</vt:lpstr>
      <vt:lpstr>Wingdings</vt:lpstr>
      <vt:lpstr>Cambria Math</vt:lpstr>
      <vt:lpstr>Nunito Sans Light</vt:lpstr>
      <vt:lpstr>Arial</vt:lpstr>
      <vt:lpstr>Nunito</vt:lpstr>
      <vt:lpstr>TSL</vt:lpstr>
      <vt:lpstr>West Leigh Juniors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John Lear</dc:creator>
  <cp:lastModifiedBy>John Lear</cp:lastModifiedBy>
  <cp:revision>15</cp:revision>
  <cp:lastPrinted>2022-03-31T12:39:17Z</cp:lastPrinted>
  <dcterms:modified xsi:type="dcterms:W3CDTF">2022-03-31T12:41:16Z</dcterms:modified>
</cp:coreProperties>
</file>